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7" r:id="rId2"/>
    <p:sldId id="52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5DAA5-494A-D518-7744-75FC9E545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5B64E832-9C1B-97A2-89C2-531314D890E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B09BDC8-AA2F-F771-9BCD-8C2691C0D800}"/>
              </a:ext>
            </a:extLst>
          </p:cNvPr>
          <p:cNvGrpSpPr>
            <a:grpSpLocks noChangeAspect="1"/>
          </p:cNvGrpSpPr>
          <p:nvPr/>
        </p:nvGrpSpPr>
        <p:grpSpPr>
          <a:xfrm>
            <a:off x="799464" y="1335421"/>
            <a:ext cx="2594610" cy="2003025"/>
            <a:chOff x="1495425" y="1476376"/>
            <a:chExt cx="230312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4239C54E-C534-BF7B-9EB3-D65651D084B7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5BC15337-8324-7E87-2942-90B20316C02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25C406BE-E157-EC25-14F4-C254624484D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DE6EB914-A0ED-0FEF-B0E1-027BC861A15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C42D0F3-BF44-792C-375F-161E93094C8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4AAEB494-9655-F0A6-24E9-F30A3B78522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B7DBCF0-DF98-9B07-2537-5E424B583E1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6D2B1EC9-18FA-8B95-ABB0-550F03E8A79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EBA74C9C-03E2-7AD0-6DC8-53C7EBD82AC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58B46FA-0852-0C32-0B51-7B1BB75346E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3FE79575-0063-32C5-F701-4D6DC9B839E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417C77D6-EB78-EB13-0F08-C57B01707B3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8921018C-663B-7786-56B0-0D95C756660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5C4712EC-293D-303E-9FC1-6F69A88A04D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085E789D-E35D-50BA-8E92-06A379F1A8E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502E0880-6900-794C-3AB8-2A06D05BAC7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387CDF52-55B2-3F89-2099-6ED0DA64E31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73FF2E4-297B-DF93-9189-43E04138CBA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F8E1A561-E51D-B875-5F01-E654FB34521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FA9FAA8F-6BDA-9924-20A3-7D591C4B901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46E32ECB-E95A-6234-9855-27A4215E569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EF025E4B-A7FC-865F-16F9-463F234F02F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5479E860-EAEE-9D37-1582-63BED8C254A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6D169E11-839A-0A72-9F87-E82953C672F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D3B52C1-62C6-EA5B-DBC2-F962035D661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9959CF45-D232-A384-B5EC-1E7E9F365D3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AF0AC34C-B11C-E511-7F47-A89DD45C873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C6402A0A-22FE-D89A-B141-C08950EE774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AD743ED3-5784-BCE0-5B0F-D94B78FA56D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CEF6392-4D09-9DE7-02D6-1FBF7407FDD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F8C6950C-1251-EFA8-C4E9-D672526AE0D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8BF6FC4E-273C-407F-E40F-C5628D7A8CE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93A9F511-5D3C-3590-1FA6-AE0195C5785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A5D236B4-C3BB-194C-E404-75C816F1A55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7181614-A94E-7912-5B23-52713E1FA2A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68586F58-4FD9-88B5-08B5-7038C52EEE2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241726DE-4716-A8D3-C4CB-88EF57F86C4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EC86809E-2592-88FD-01F0-63602157732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C27E8AE-B02E-5BEA-E3A5-8F9F312F0DD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3C342663-8251-D7EA-A29A-C44CDDB812F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A42076AB-B31F-8AE0-DFA4-29691218735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03A387F1-956D-6253-6CBE-FF9DBBCA1DA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3FD739A3-E03E-1234-C21F-5D408933E05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E367EF1C-97FE-84B8-6610-F392C5226EB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2FEA7483-4912-9264-1389-010A456D9AC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E1ACDC5-A907-F54B-6FB3-35FF43D7C88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17D4FCBE-4844-2360-1247-9F4DDC184CE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552EFA4D-653E-89A0-29E0-31808F38536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CC32605A-0B94-5FB7-7802-78285F104A6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9AF61E84-7E78-C402-F43D-4B48952F00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9737" y="2124990"/>
              <a:ext cx="279402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AB989D6C-AE52-1A4C-7CCD-530132147882}"/>
                </a:ext>
              </a:extLst>
            </p:cNvPr>
            <p:cNvSpPr txBox="1"/>
            <p:nvPr/>
          </p:nvSpPr>
          <p:spPr>
            <a:xfrm>
              <a:off x="3209927" y="201704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宮城県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43A52D2-68A8-8458-CECC-CFD57C14D825}"/>
              </a:ext>
            </a:extLst>
          </p:cNvPr>
          <p:cNvGrpSpPr>
            <a:grpSpLocks noChangeAspect="1"/>
          </p:cNvGrpSpPr>
          <p:nvPr/>
        </p:nvGrpSpPr>
        <p:grpSpPr>
          <a:xfrm>
            <a:off x="3708856" y="4259955"/>
            <a:ext cx="2488287" cy="1861096"/>
            <a:chOff x="3983989" y="3839331"/>
            <a:chExt cx="2208747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3C9EB370-331F-C9CA-B1FD-CA641556E68F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C6CB9B2A-2F20-12F1-7540-C769F617FA3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7E1533D7-DDD0-B5C6-3371-786801FD8CC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F27682B2-A063-A7E7-6E3E-CA7C152F80F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01F4DC1-4AD3-6493-3404-65D66E1E78B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A08B619-27E4-34F0-21F2-42ECA93DA7E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3B3AD662-14F0-4332-D8DF-AECFCB75B34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7E5219AF-75F5-B742-D6CF-44D39413D52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D9EED30F-9700-AD76-4A02-DF2019BDFCF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69FF96D-FA04-8E6C-9B12-05B55FD799B2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DA2F2D43-5C5E-0B03-2BD5-93264A020BC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B1E36048-CE85-B584-C0BF-79B5D0E1B63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02495C1-CA2D-0267-9674-11077CF0BC62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AB6F156C-180A-EB6B-591C-E5672D83913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C685E401-D568-E5F0-CD05-42838494166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9CD41A92-E4F2-A45C-1082-217C61E9776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9EB4A42A-1C3C-3FAA-EFA6-E7C0685E010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DDE61037-41BE-8788-5518-A9DB8DE1262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C9618219-CF79-C104-4476-A3A12B76445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8DE5417-69C2-DD02-580C-E69346A2667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AAE5ADB0-40BA-3F00-F0C7-07372306B49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4C819684-306A-D56E-2B7F-683E4D5EAFF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8C52B6C3-AF1E-AA08-4915-14C7CA84DA3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0931FC91-8D7E-0AD3-61C1-F5EDED26120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EEB6122B-5D53-6438-8562-4DA1DA757E7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5C99C3F2-9CD3-A30E-D670-236F689E82B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E031BFFA-A001-DFAB-0077-272AF741040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71129B01-4AD1-FA0F-27D9-6C328CA2CE9B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014AF67-9A6D-6B22-8624-5E082CE54A6F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AE2EC9B-03D6-D04E-0A55-32E796EE371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3BE157E4-F7A1-51DC-F17B-0D2EF8540D7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4CB1919B-FABB-A515-AED5-76C37FB35EE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FF3698EE-1B50-6EB9-A42F-7652DDA9CD8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D54D603B-4673-849D-9BF0-697E3DC53FC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6C6335C-15D4-7C9C-2358-3908115C273C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077C53B5-238A-4607-9572-AF71E38D23A9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4A1ED6A-2515-2B98-E25F-890DF27A380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957E7529-ABDA-98CA-2DF6-3BBACFCF4E8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D19959CE-1C8E-E281-45A2-37411C17816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2F168C76-8E82-04FA-9851-86564FF7759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FA5A210F-7840-D611-B75F-CA88C11ED3C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3754A22B-BADE-9827-D18D-3E0C31B5670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25C46791-832B-C0CC-B283-40041D19742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ABD43161-79E5-7EEE-CD7E-CF3366D5476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1828D910-A9E9-0B29-4C54-5A0E3A3854A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5AB51E47-BCB2-B5D9-1C18-23D9CEBDB60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2FF53045-BD31-DD02-62CD-EDA9CEBB910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BE85CE90-8045-6B78-2DA2-CA5CD55C6FDB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67586EA2-48D9-1D93-56CC-D3EE927096E3}"/>
                </a:ext>
              </a:extLst>
            </p:cNvPr>
            <p:cNvSpPr/>
            <p:nvPr/>
          </p:nvSpPr>
          <p:spPr>
            <a:xfrm rot="5400000">
              <a:off x="5543550" y="4224642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C8BAB5B8-D785-1483-B381-05F6EB236C4E}"/>
                </a:ext>
              </a:extLst>
            </p:cNvPr>
            <p:cNvSpPr txBox="1"/>
            <p:nvPr/>
          </p:nvSpPr>
          <p:spPr>
            <a:xfrm>
              <a:off x="5738766" y="4325276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DD2203A-7199-29DF-3FE5-277768A6734D}"/>
              </a:ext>
            </a:extLst>
          </p:cNvPr>
          <p:cNvGrpSpPr>
            <a:grpSpLocks noChangeAspect="1"/>
          </p:cNvGrpSpPr>
          <p:nvPr/>
        </p:nvGrpSpPr>
        <p:grpSpPr>
          <a:xfrm>
            <a:off x="811133" y="4291705"/>
            <a:ext cx="2495175" cy="1861096"/>
            <a:chOff x="1583689" y="3871081"/>
            <a:chExt cx="2214861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C6443B75-5AEC-858B-FCB1-C4304106DACD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82A1B6D3-351E-C50B-2DD4-70024A731AB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E6B42CE4-D8F2-7B7F-1C1D-5DFF0DE678E5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CBDC6BA0-D73C-F64A-6892-0E5266EA0D0D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1DCFD987-DA7E-74C9-CD26-CE18DEDB9FF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3A630156-796C-8215-C151-1094ACC094D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95E9A1D9-A72F-BF57-01A7-0981347E4AF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AB39D8A7-1B78-6561-B74C-5F4483AE5EF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DE73953B-02C2-5DB6-8EAD-63D2B0EA903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D0ECD02F-70C9-A248-32B3-0751F2348E7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3BC18156-22D4-5FEA-CC57-580A7B99F66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DA5B3FCB-BD00-3C7B-5AED-8DE6D8516AC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5BE6FF5F-E766-59D3-C8EB-59EC805E809C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DAC1643C-9335-5E34-FEC3-EC78F21C4CFA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FD7F1DF7-31BC-3AEE-7B5F-F5BD4F7EBEA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98891B1F-D8FA-738C-EED1-712A3646DBF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8EB60330-196B-3472-CE40-934F200CAB0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9A4401DC-BB06-4DDE-31B4-7475C5EF77B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29699A6C-F04F-88DC-58FC-A7F156C6388F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86C8F347-7C93-5710-3780-3E4FCBE4CAD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B9CD56F5-D2D7-87BB-7EB9-5DB5011FFD5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08FF08A-C791-D547-FBE1-082345D9F473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C59ABAF-DE0E-9C14-B14E-678831F8D7D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B19A066A-95C3-CD94-0F72-0D2D6E183E1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55F2BDD0-7CFB-4F7B-0FF3-ED721BAB68E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9B515264-A15E-93EF-BBE3-A674FA536BC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8094FDA5-214D-7D21-1202-7DD47ED9F48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01A786FA-1783-0E84-FDB6-67014C889EC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01EE411B-E9A0-5F74-8F9F-221828D2F4D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FCBF0FFF-A7A4-704C-07A9-322E5E95D5B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FB9532CF-FE31-D503-999F-F409B1425BD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1B122E93-AB03-F1F5-B6C9-48AED9F50B1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EBD46086-7D1B-89B0-3103-771553B7512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D82BE0C9-61F6-091D-8297-984A5C0837F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2A9841ED-D860-705A-344F-29FBEF3C30D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73850BFD-9850-7A4C-FDB2-51BEA4BA0B9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EF0A5F1B-E5A6-93CE-919A-A529397A429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D2685DA5-2ADC-B34B-5117-7D5108D113B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D3D09171-4149-B044-980E-A0B4AD4DDA01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87E505C5-B561-44EF-945D-E19D9BD8B64F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02BD2256-EB02-D886-135A-0472F421990B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25723FA9-9554-C5DF-F90D-A237EC86ECB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EBA146BC-94B8-B5F2-3D05-3175B207A5E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5CD0BA87-453D-0C44-5950-28DE6E2EC40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1F0EFB04-246F-0237-6229-52EC1860908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522194D4-906E-4C0E-D741-142D934314F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80D03250-EA5B-53A1-C081-14D4D18F906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1CD468E6-4DB7-33F4-4D1D-1EE157A7BDE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6B413561-954A-44D5-70B4-64388C7325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9737" y="4467224"/>
              <a:ext cx="29289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54C7D932-5BD3-C021-E636-8A582DE140DE}"/>
                </a:ext>
              </a:extLst>
            </p:cNvPr>
            <p:cNvSpPr txBox="1"/>
            <p:nvPr/>
          </p:nvSpPr>
          <p:spPr>
            <a:xfrm>
              <a:off x="3190691" y="4359274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宮城県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247A33-E8DB-57CB-CC91-97C6D431E478}"/>
              </a:ext>
            </a:extLst>
          </p:cNvPr>
          <p:cNvGrpSpPr>
            <a:grpSpLocks noChangeAspect="1"/>
          </p:cNvGrpSpPr>
          <p:nvPr/>
        </p:nvGrpSpPr>
        <p:grpSpPr>
          <a:xfrm>
            <a:off x="3735089" y="1349709"/>
            <a:ext cx="2435821" cy="2040581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930F6E95-D23F-6983-C082-4F94152CC18C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3E3DEE5F-1766-DA2D-F28E-FE71AE3F757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0E650A0A-CD8B-167D-4A85-F4E9751AB34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454FED00-BE53-FD7D-22B4-38338A4063F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196EC8B7-6E37-D29A-A8C4-D213E8993CB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F5BBC982-E9C6-81B2-419D-9E1679FE5A8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7FD82D3A-F536-8E61-9AB7-AB2C1BE7979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E1A8949B-3E96-2D83-34C2-63CBBB539E8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0CDE5889-797E-CB4B-D245-4949ADBBFFA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E133E421-03F1-2153-23ED-7FFE43E64FF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D79CF8A8-4656-F1CF-D13F-B2BB61045A8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C05F9498-4C2F-A7E7-546B-5C43539719C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D02C28D-D993-7CC4-56D7-2DE427DCA4A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4D5EC662-1174-24A9-3EE1-B39BFED1BC5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1A28EFA2-A5D1-9BF0-7914-B5F9AAACAEF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9742E729-E91B-A2DC-59BB-341F2835F69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737EDC4F-52C0-D56D-EDCF-526A698E63B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61FECE06-9EE7-4A22-591C-9C998F3CD41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94662A5-D77B-171B-5960-4F65BB0F9B9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08FE811D-6774-7E96-CBF7-4C0DF4179FC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8A665B2-695C-E772-3242-6E07503E078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C10F1B4-74E0-21E0-81FF-09F4D7D0DC4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480DE69F-50C1-4116-2571-8F69C24BAB8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1D0494B-2417-DD62-E978-E24746D241E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93A235D-485C-E022-20EA-7367D274338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191C4156-8FBD-5B6B-2D73-B16EFCD6AFD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6A28B410-E086-37C8-FB8D-662A7B26535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462E25B9-E149-D2AE-C9F6-007135C2C35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1B26A66E-0033-F5A5-87C8-9605FEE894A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BCA30652-2D94-07B5-065F-648A0A4BAE0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8A4B112D-14DA-70D5-279B-A39543099DA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615F8318-ED3C-E277-57AB-101C80A5940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B4C50F87-D7EF-004B-27FE-B742B6F800B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88A2DD1-F657-1DD4-D80F-50AAC2C88E3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E272B20E-A834-4557-65DA-373975E2DA8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D91D36C-B7C4-EA82-396B-0DC00E3346F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55AA43AB-DCAE-7DE3-C1E6-9C689BA353D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192375F3-738E-3308-3179-C4024AC8ED3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2A16E55-FD8C-3714-C983-AE58E15F198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D29AAE5-790C-3029-D66D-2A87E43D161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E674065-EC36-3569-0A66-83721283B67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D7F26309-669C-A980-9845-4EE0AE73500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96616128-34EB-9327-CEF1-0903F8ABB45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03F9D8BC-B484-08E3-8F01-3441E221527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047B8997-0B63-2337-4B6A-9A1758DA8E1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110E4C80-A2FB-296E-68EE-A8E1BFD1B40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102BAEC7-468B-1A2C-146D-0D7D54A5A28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4517667E-E8AF-FE4A-9C13-23CEB676799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C769DA93-267B-FFB5-4389-FD42D010854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3709A9B-FECC-B00B-3383-C9FD32C49B08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0AE99CC8-5BE0-7887-DA89-709023622C6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9739FB57-0CD7-5F7C-2AD1-C3C45997C09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4FDB2071-7603-EB38-3952-221A7C4F879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8B27F091-544C-5578-D960-983729FD479B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34469535-8931-1BCD-5681-586DB5A3F05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0FAE2FE1-4305-4105-C2F0-00B3DD89901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7369DB80-A4A8-DBB5-C49E-2D3F178FAE1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CEBBE70C-77F1-DA59-73DD-21993C0C1A4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E558EEFA-5DC4-CFC3-0C06-BEFA2A528CE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7C055FA4-7F08-DDCD-1147-4696FFD6057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323867F7-CB05-373A-3F12-C017DBB78C9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10911368-5328-4EC8-CC3F-13225083219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4AA83A88-4911-2740-9EBF-1FC4C1B9050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3F35389D-3ADB-F7C5-D2F8-0A94F87B945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16EFB49-5DEE-FD94-58C7-6528452A80C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699A64AD-0283-98A6-FEDC-A44688BD435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037BE8D9-050F-4ECB-ECDC-D8D4A961764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6275E730-99E9-F864-EC0A-1A311147540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6532FB1E-D75F-1994-CAAF-B0D7CBD4BD9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A7E1F94D-366E-E667-EDAA-366776A3672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8633C97B-9396-D783-FE05-B97006D484F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299311F6-DDE1-A43C-B557-86C77195013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D5A5D00F-0DD4-0442-3034-0D70D3E0942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B4A0EAEF-DC57-AC3E-1563-7AB3B6197EA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DB508A00-20C5-08FD-C52E-51AE3E51076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3846B0E8-9839-A325-A85D-3596691DE51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6A3CB31A-F3EB-BF69-60FA-815213B6FB4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F6E35F52-B47A-CB5C-D043-DA8A85B0303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FBFA935F-6883-86CB-D77A-39AA226A1C6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9D55AEEA-E624-8313-0036-FAEDE13A328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9C9B9E8F-7A21-D72F-FF60-720FDD302D5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B15AD18-8E04-CB73-8370-2D6A90AD97D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C4AF7DB9-9E60-2A71-29E3-BE729FE8CCC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9D405ACE-56F6-ABB7-C80C-B71C318F286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89197D6-AE7C-3622-F88E-B595C68B672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A38D51B5-F5BA-7AFE-B274-98E3E7922F9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AC3E05DC-C3CC-3B25-0808-6A18C61F83D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9AF30DDD-0EF4-65D0-8E60-45B62500022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4D2AE1D3-0067-D667-2908-574DECEB02F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FE75B5BF-57F2-8F21-CEE0-64A3F4D71BF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567DBEEC-D7F3-753F-2079-0800B463313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416684E1-AF7F-B22F-088B-C3A56D7B951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51F81AE4-C07A-0810-4414-32A12BA54FA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74F09734-78BD-A0F1-F4F5-1B1737E3294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B8173B0A-1A51-4158-CCA5-B8459FC4353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A9237AB-708D-6865-6E1D-306ED0E4FE3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93C68E8F-D5FE-3F99-6758-3DB4B1B2BCD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931C9783-8D5B-EDDE-2B10-AE183D46F1B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F8A9027D-1FEE-4DD1-4A3B-EB9EA0555F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82370" y="2139067"/>
              <a:ext cx="271560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AE15FA3-6FAB-D4EA-7AE1-49ABE39B3D91}"/>
                </a:ext>
              </a:extLst>
            </p:cNvPr>
            <p:cNvSpPr txBox="1"/>
            <p:nvPr/>
          </p:nvSpPr>
          <p:spPr>
            <a:xfrm>
              <a:off x="5571436" y="202489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52DDB95-4A11-4AA1-970E-26D65B3F4E72}"/>
              </a:ext>
            </a:extLst>
          </p:cNvPr>
          <p:cNvGrpSpPr>
            <a:grpSpLocks noChangeAspect="1"/>
          </p:cNvGrpSpPr>
          <p:nvPr/>
        </p:nvGrpSpPr>
        <p:grpSpPr>
          <a:xfrm>
            <a:off x="6657361" y="1335421"/>
            <a:ext cx="2435821" cy="2003025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8D78E1E-2F81-4E35-1530-BF3961237A6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225C3AA4-1E5E-8386-CE4B-D1A98DE2AD6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DFF81448-E9BD-2EA0-1FFA-7B6D3C447C2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69E7C0F9-B2D7-3034-DBA7-69964DECA10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482F6407-FA4B-254E-1896-3EC9C20029D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C5119141-C4BC-B4BA-1B04-6FE1595A9B5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0C99007C-B95A-8C94-D886-1361984D8B0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3AC2E915-E8EB-8C5C-BC6E-8831D138517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270C0D0B-95EB-CAE4-B009-8A3DEA40F38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486151C2-706E-D131-ECB0-904C6159D7D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AAD54CCF-0D20-5078-EFA9-657E36EF1E1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03E52E95-B752-A64C-9EAD-835311AC695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3C178195-5927-E11F-C15C-389A73BBA1B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EF3298EA-F7EE-2362-7961-5B853D4DBDB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27F0DCF9-16ED-5167-9496-76BAA2530D6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703AE439-5531-C6EF-9A81-B1A5D8E1587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D1603D98-3080-4D5E-F220-AFDE8E0BF2B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A13B7FE1-B5DF-AED8-D219-8FD5E43371B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50A165BF-9E56-23A8-F52B-C54A4B45DEF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8D631D94-86CA-24B4-42D1-9B06E428D41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D1E1E8E9-5874-1389-539F-A332A1F4B52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1D17E580-58EB-CBEE-BE3F-B209EB792B5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6A36B72B-C9F5-3346-5043-9DFDB6069D3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C86A2DE8-6096-1123-97EA-B5BBBD75E9F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CCFEEED4-A887-0AB1-6C90-8288B83D950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2740796D-C2D8-05E6-68D1-5C76F329BB8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33A2AA95-3511-616F-74F7-5C953115604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91253B85-A723-6EB2-03A0-8791E428742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3DA3162C-D966-7769-F010-252DE2567FB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C17BDB6E-E6C3-457F-F3B5-01A9D71F0A7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3B5D6F1E-0AB0-6AF9-51C8-C34F09731BE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C4814EE8-9BD5-5709-0312-7AE3E0003C9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13F976FF-5EDC-D927-A58D-7369DBDF266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9766F788-EF4B-572C-5702-B631B9300FE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10D03764-40AA-BA35-E515-1CAF3C3702D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FF733F32-9867-3ABD-66E8-B651CA5BDEE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3462B91F-9B1D-76A9-5044-70157289FDE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E8A3CC06-EE81-D160-9A15-EB4E447457B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B4692A1E-1FEB-B601-80FA-5193312F9A7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88BF8A40-562F-E354-B3B7-03A321B905B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EE68E7F8-67C7-2AEE-255B-EB7FCB74B0D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6D8B13C9-2D06-5BE1-E1F9-4E29D99D705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63C767A3-A5E2-0B2A-26C7-ACC02B84D5C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94D3B112-9CB2-FC4D-BACA-3CD3E75A218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DE348BB2-7AAB-13C3-1EC1-5E81BF92A12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BCCAE86C-F162-77A7-14F3-CFA427F8B06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4AEEAB3F-E1E9-5C79-8C49-E33136D82C5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5695FADA-F06D-959E-A906-049A99F5775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470180C-82CD-C8B1-910F-AC471BC31074}"/>
                </a:ext>
              </a:extLst>
            </p:cNvPr>
            <p:cNvSpPr/>
            <p:nvPr/>
          </p:nvSpPr>
          <p:spPr>
            <a:xfrm>
              <a:off x="7734587" y="2076806"/>
              <a:ext cx="121441" cy="104947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CA69324-C454-53F7-DFF3-BD625BF7ABC7}"/>
              </a:ext>
            </a:extLst>
          </p:cNvPr>
          <p:cNvGrpSpPr>
            <a:grpSpLocks noChangeAspect="1"/>
          </p:cNvGrpSpPr>
          <p:nvPr/>
        </p:nvGrpSpPr>
        <p:grpSpPr>
          <a:xfrm>
            <a:off x="6759204" y="4291705"/>
            <a:ext cx="2326373" cy="1861096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A4D1C84A-DB4F-32C3-E24F-7029023EBF2E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8D3DEB6-C108-AF64-56C4-AAC5D8ADE3D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D99796A5-C494-D9B0-CA5D-91AD4BE7ED05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299F39F0-C0F1-640A-D9E3-1F947C5ED297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E7DFB7F4-ED82-56AD-4978-0CDFDB886A9C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0735B9CD-1E1B-5510-6BDC-4AC953BC6F6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6D00DD5C-92D2-0EA3-0E88-D0C2495DA34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A23178F7-F2E7-6A06-27C7-7CB0BCF5D0E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572756DF-8535-7ABA-43B6-C0E8BA27A34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0D719BCC-A188-49A4-DA51-3FC8E081E58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3BE15AFE-CE29-1C52-82F0-3AF05FBD174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943B4AD-B716-8009-7597-ABF132F2BBB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32A87717-CEB9-C9AE-078A-E0A681626CE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F483D281-D3B8-60F9-2C9B-4D5E8221D20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37673DA-1E75-DE2D-A5FB-4E99A289B10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C15A2861-D874-173A-69FF-C81ABF53C55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5390874-C9B4-F4D5-4A55-1DDB67D8F5B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91593FF1-A1CA-3441-516B-6FAA7EB92922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F187E075-4A52-53C5-9AFC-5052A76B2C5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113C596-9D1C-5F7D-B139-D4ADBEA01B09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C55DAB21-9361-4286-A4D6-6733AD230553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B1E71B2C-AA85-74F9-EF5D-C5F6D0D340B8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45AF7011-D2D1-C955-E59F-F8C74C4E1B7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33E09C3-26F2-314A-D899-266A2434FA2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69DE7683-9FD8-9A1D-0658-457DCBF284E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AD9A88F9-0D3D-9884-6294-A511730A54CE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134A4BBE-BBF0-3C5E-ACF6-6526AF23059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4D6CC60-9F46-5193-1A43-F3110BECD65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B05108FA-48E7-D982-1D96-E02AA65DFB4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0D63B5FF-8AA6-3897-5AC0-C94A2132164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7C6556C-DE55-9969-BC3F-7A253FEBCC3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5185404B-3004-534E-E17E-CD3DF9E95E52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775766B4-7149-4812-D08B-5CD2FC91C49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6DE7E1FD-26D7-92EE-61C4-17B448318DB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5EF7651-A36C-B148-378A-BE353FEAA65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F1A4ED72-10CA-6901-631A-AD4181B0BDC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D1D3A0F-5F99-176A-02A5-C81B9862DC5F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CCAD471-D44B-A94E-EDCA-3C60913E3D0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C825C482-78E8-2B6E-6967-17F7761DC18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EFC5D6AE-A4E4-4779-B84E-C3231C0ABDA6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536A824F-2C32-858A-420B-7B7037A197C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65B2241D-86A1-3589-B607-21D9E6D0891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B3CCA8AF-C01A-876E-77AB-E0E0CFA6BFF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C7D20396-92BE-D700-9E59-BBEA41503AC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915F1BF5-C1F3-5E46-5391-9DDA6C63E20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2B6A290-E6CA-E16E-1855-2892B154CD83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949FB2C-6829-B132-1F89-F10C2AF31F2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BDB71E9-33AC-C586-F91E-4F816896F7C1}"/>
                </a:ext>
              </a:extLst>
            </p:cNvPr>
            <p:cNvSpPr/>
            <p:nvPr/>
          </p:nvSpPr>
          <p:spPr>
            <a:xfrm>
              <a:off x="7715803" y="4435949"/>
              <a:ext cx="98707" cy="90404"/>
            </a:xfrm>
            <a:custGeom>
              <a:avLst/>
              <a:gdLst>
                <a:gd name="connsiteX0" fmla="*/ 450387 w 929355"/>
                <a:gd name="connsiteY0" fmla="*/ 351 h 1108793"/>
                <a:gd name="connsiteX1" fmla="*/ 496123 w 929355"/>
                <a:gd name="connsiteY1" fmla="*/ 2235 h 1108793"/>
                <a:gd name="connsiteX2" fmla="*/ 914699 w 929355"/>
                <a:gd name="connsiteY2" fmla="*/ 148015 h 1108793"/>
                <a:gd name="connsiteX3" fmla="*/ 929355 w 929355"/>
                <a:gd name="connsiteY3" fmla="*/ 150455 h 1108793"/>
                <a:gd name="connsiteX4" fmla="*/ 907283 w 929355"/>
                <a:gd name="connsiteY4" fmla="*/ 197499 h 1108793"/>
                <a:gd name="connsiteX5" fmla="*/ 894583 w 929355"/>
                <a:gd name="connsiteY5" fmla="*/ 591199 h 1108793"/>
                <a:gd name="connsiteX6" fmla="*/ 665983 w 929355"/>
                <a:gd name="connsiteY6" fmla="*/ 578499 h 1108793"/>
                <a:gd name="connsiteX7" fmla="*/ 513583 w 929355"/>
                <a:gd name="connsiteY7" fmla="*/ 972199 h 1108793"/>
                <a:gd name="connsiteX8" fmla="*/ 511515 w 929355"/>
                <a:gd name="connsiteY8" fmla="*/ 1032437 h 1108793"/>
                <a:gd name="connsiteX9" fmla="*/ 451275 w 929355"/>
                <a:gd name="connsiteY9" fmla="*/ 1067053 h 1108793"/>
                <a:gd name="connsiteX10" fmla="*/ 361183 w 929355"/>
                <a:gd name="connsiteY10" fmla="*/ 1108723 h 1108793"/>
                <a:gd name="connsiteX11" fmla="*/ 272283 w 929355"/>
                <a:gd name="connsiteY11" fmla="*/ 1013475 h 1108793"/>
                <a:gd name="connsiteX12" fmla="*/ 63923 w 929355"/>
                <a:gd name="connsiteY12" fmla="*/ 1014863 h 1108793"/>
                <a:gd name="connsiteX13" fmla="*/ 4127 w 929355"/>
                <a:gd name="connsiteY13" fmla="*/ 1014021 h 1108793"/>
                <a:gd name="connsiteX14" fmla="*/ 51 w 929355"/>
                <a:gd name="connsiteY14" fmla="*/ 981501 h 1108793"/>
                <a:gd name="connsiteX15" fmla="*/ 15107 w 929355"/>
                <a:gd name="connsiteY15" fmla="*/ 899175 h 1108793"/>
                <a:gd name="connsiteX16" fmla="*/ 272283 w 929355"/>
                <a:gd name="connsiteY16" fmla="*/ 422923 h 1108793"/>
                <a:gd name="connsiteX17" fmla="*/ 292267 w 929355"/>
                <a:gd name="connsiteY17" fmla="*/ 77379 h 1108793"/>
                <a:gd name="connsiteX18" fmla="*/ 287155 w 929355"/>
                <a:gd name="connsiteY18" fmla="*/ 56669 h 1108793"/>
                <a:gd name="connsiteX19" fmla="*/ 307927 w 929355"/>
                <a:gd name="connsiteY19" fmla="*/ 53023 h 1108793"/>
                <a:gd name="connsiteX20" fmla="*/ 450387 w 929355"/>
                <a:gd name="connsiteY20" fmla="*/ 351 h 110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29355" h="1108793">
                  <a:moveTo>
                    <a:pt x="450387" y="351"/>
                  </a:moveTo>
                  <a:cubicBezTo>
                    <a:pt x="464037" y="-431"/>
                    <a:pt x="479157" y="53"/>
                    <a:pt x="496123" y="2235"/>
                  </a:cubicBezTo>
                  <a:cubicBezTo>
                    <a:pt x="597919" y="15331"/>
                    <a:pt x="760887" y="111475"/>
                    <a:pt x="914699" y="148015"/>
                  </a:cubicBezTo>
                  <a:lnTo>
                    <a:pt x="929355" y="150455"/>
                  </a:lnTo>
                  <a:lnTo>
                    <a:pt x="907283" y="197499"/>
                  </a:lnTo>
                  <a:cubicBezTo>
                    <a:pt x="831083" y="413399"/>
                    <a:pt x="934799" y="527699"/>
                    <a:pt x="894583" y="591199"/>
                  </a:cubicBezTo>
                  <a:cubicBezTo>
                    <a:pt x="854367" y="654699"/>
                    <a:pt x="729483" y="514999"/>
                    <a:pt x="665983" y="578499"/>
                  </a:cubicBezTo>
                  <a:cubicBezTo>
                    <a:pt x="602483" y="641999"/>
                    <a:pt x="534751" y="756299"/>
                    <a:pt x="513583" y="972199"/>
                  </a:cubicBezTo>
                  <a:lnTo>
                    <a:pt x="511515" y="1032437"/>
                  </a:lnTo>
                  <a:lnTo>
                    <a:pt x="451275" y="1067053"/>
                  </a:lnTo>
                  <a:cubicBezTo>
                    <a:pt x="415159" y="1089543"/>
                    <a:pt x="388171" y="1107401"/>
                    <a:pt x="361183" y="1108723"/>
                  </a:cubicBezTo>
                  <a:cubicBezTo>
                    <a:pt x="307207" y="1111371"/>
                    <a:pt x="358007" y="1038875"/>
                    <a:pt x="272283" y="1013475"/>
                  </a:cubicBezTo>
                  <a:cubicBezTo>
                    <a:pt x="229421" y="1000775"/>
                    <a:pt x="147399" y="1012813"/>
                    <a:pt x="63923" y="1014863"/>
                  </a:cubicBezTo>
                  <a:lnTo>
                    <a:pt x="4127" y="1014021"/>
                  </a:lnTo>
                  <a:lnTo>
                    <a:pt x="51" y="981501"/>
                  </a:lnTo>
                  <a:cubicBezTo>
                    <a:pt x="-469" y="956357"/>
                    <a:pt x="2937" y="928807"/>
                    <a:pt x="15107" y="899175"/>
                  </a:cubicBezTo>
                  <a:cubicBezTo>
                    <a:pt x="63791" y="780641"/>
                    <a:pt x="240003" y="590139"/>
                    <a:pt x="272283" y="422923"/>
                  </a:cubicBezTo>
                  <a:cubicBezTo>
                    <a:pt x="292459" y="318413"/>
                    <a:pt x="311393" y="190959"/>
                    <a:pt x="292267" y="77379"/>
                  </a:cubicBezTo>
                  <a:lnTo>
                    <a:pt x="287155" y="56669"/>
                  </a:lnTo>
                  <a:lnTo>
                    <a:pt x="307927" y="53023"/>
                  </a:lnTo>
                  <a:cubicBezTo>
                    <a:pt x="350531" y="39847"/>
                    <a:pt x="382125" y="4267"/>
                    <a:pt x="450387" y="35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462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1FBD2-3566-AA18-3C10-C89E2104F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B30EFBA2-A97E-6CED-2A89-93866230ED18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09B29E1D-D2CF-2EF3-BE62-75F06966AA9E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2D6E4D05-E529-FB19-778C-2EA183A3FA99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22F905C3-385D-F32A-0B75-CA1AFC462CF3}"/>
                </a:ext>
              </a:extLst>
            </p:cNvPr>
            <p:cNvSpPr txBox="1"/>
            <p:nvPr/>
          </p:nvSpPr>
          <p:spPr>
            <a:xfrm>
              <a:off x="7816366" y="2943225"/>
              <a:ext cx="14464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Miyagi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CB3ABA71-899E-ED84-DA31-F6ADCFD6A573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535AEAB2-95D0-54D1-91A6-3FF4FA51E6B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04B723AC-A4BE-CCC1-644D-D2387AC02D6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6793974-EEA5-0E50-BB2B-78C6CF32B4A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EC62E56B-7D76-1D18-30A5-576E8DEA987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6D695DFD-E063-4969-2490-84AA054D053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D4803DCA-EEB7-D975-9C3E-C0450DC2C4D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425E8A55-C6F0-DBFD-A47B-84C381572EF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A42640F6-00EC-51A7-14FD-D5522B0C811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594AFD3D-5651-2339-EE6E-0B41DEE72D9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2A7E7041-F28B-985E-8FE5-3F1BED9B476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47B8715-84AB-C696-72A1-A476EE58567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9B966621-2A06-DEDC-065C-58D021E48D6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43914DA-24C4-CEDE-18B5-AA4351BD050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FB1690D2-72E3-9E8C-6408-B616E557697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296B97DD-5F48-7BED-B245-E4B23D3DA93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A6DA7267-8977-8E37-CC8A-C35E216C0D9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04FAB74D-E0F1-6F0D-4195-C2EBA4A438B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D5A148B5-F0C1-76DA-5254-BD3AFA385A4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49FEF26A-289E-25F5-40A0-F32DB8CD54F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039FBAA3-3D82-E745-86DF-025193471EB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A0730386-09A8-177E-9D64-CA790C2233A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649996F7-9CD4-FC3D-D1C9-6B70230A168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13FE5733-E891-68E0-678E-68CC08F8AF9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3300554-8305-691F-4B8E-28549DE6E8B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E76EDA92-0202-501C-33F4-AC4BA5DC0D8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CFB24000-F0DD-F99F-7374-00DF72288EA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FB15CF4A-E768-9540-75D2-D752E3AC571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2C65787-1F37-C03B-357E-48A50742D13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D0F2B11D-F756-51FD-2EBF-3BE24A70BEE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1D954E98-6F12-6122-B177-8CB4BC747BA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57645ABD-B694-EB02-1858-124E7ED3B57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AF001E02-E8A8-A315-33B8-51DF699F9FB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4E5827C0-6704-1F0A-6158-0CB0D02B1FC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4AA3A382-95CC-BBE9-65CF-0C8AAFE42CD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C7C2DE51-E269-213F-B606-7CC924FA5FD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ECFC4EE6-D487-BD13-3901-446B3565174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8F52540D-D395-61AF-582C-6633E37A5F7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6FAEC610-AF56-056A-BBD7-2B03AA23FE5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3FC9A2D6-E08C-021B-54BC-1B25AF1CFE5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18C20206-241D-E34E-6352-786A86BB31A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886F6F08-9626-8B52-8C71-2A02543C976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BAFE8AA6-69FB-4066-3C87-30B1C95291F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D7931A6C-A9C0-F9F9-C75E-D7FD5884FFF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064A7F56-191E-C378-EE59-EFCEAAEE936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C965A2F2-7FD2-4C1F-DC8B-464FF55E469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AC1E07B0-E703-18C1-F081-844022E5E46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093F7541-8DAB-D715-12D9-7D308D0A737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CC63F8C8-817E-A855-0EF3-525E9EE2202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5152A47-536A-2A38-1631-F865249C797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09" name="グループ化 1608">
            <a:extLst>
              <a:ext uri="{FF2B5EF4-FFF2-40B4-BE49-F238E27FC236}">
                <a16:creationId xmlns:a16="http://schemas.microsoft.com/office/drawing/2014/main" id="{5C0EF762-9D83-C89D-28C5-78624EE19287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109D846E-FFF4-6957-1AC6-D3535DCB7301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0489DA75-4012-1229-1314-5B617248556A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FDEF10D4-0829-FE47-0DE8-852DB60066E5}"/>
                </a:ext>
              </a:extLst>
            </p:cNvPr>
            <p:cNvSpPr txBox="1"/>
            <p:nvPr/>
          </p:nvSpPr>
          <p:spPr>
            <a:xfrm>
              <a:off x="7816366" y="5800785"/>
              <a:ext cx="14464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Miyagi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5102111-1FF8-7873-95A7-CAEB0ED2A1BD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B42F3959-016C-684A-7D94-F47953BE41A7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B76BFC29-7DC4-E653-DE90-1579E6D143F6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305F26F4-EEB6-0BB8-FD14-B433BFB0525B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57653FDE-3D93-AEE1-7272-8220FE67820C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A4A0C9E6-AFC2-93C0-2418-2152297E464D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1265193D-2610-7949-51BB-423A3BA8DDBB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735D175D-AD4E-CACB-315C-CE0588C9F54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28B3DE74-986D-AA3E-9B1D-0579B12D686B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4FD1AA18-1A5E-70DF-94BF-0D32427C6048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E485F72F-E56A-312F-C647-76763AB0A699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5027CACC-5404-6308-C850-B4165470A658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D2D59F8E-4DB0-B9E5-7035-9AB3A6DDE4F2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7B41CD7D-FC05-963C-3E04-9FE54508BC8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3CDF584-A100-4EEB-615C-9A4933F5551E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E2F34757-7AA6-4F65-2ADB-89D04C4F284F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C6E7A819-F3F2-4741-B1D8-FA7F4B998360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21D0AD50-A949-46EF-B04F-88BF4E3E7B84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29C6FCC8-2CE0-037D-7053-8186F2309FE2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33C8B27B-CBF1-A5C3-5BDC-1B251E385781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B5D8DBED-D3B2-F5DB-10E3-C62A6E043FD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DFF7661E-CC82-CA22-A111-A95A8B8B2067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5FC1815D-B8FC-2BDA-70E7-94645C2651B9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3397B218-DD7C-9253-DC02-861DE3F7AEE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E7F8EDE3-B01D-10B5-B1B2-B52683DB77EC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8F9E35C0-5914-E3F0-391E-1EB504C7E11D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8857FB54-280F-5BD2-48C9-060E7F4E402E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CABA2A52-995A-BF39-A894-8E108CA71E15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909A852A-3A11-FA04-F622-19527820FA46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AC40660D-4BD5-6CE4-61D3-AB574A87A98D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5900EA62-73AA-4172-5DEA-C7947034FCDE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6AA325D9-FF82-3684-F4F5-9D92FF4EA97C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800C45F3-4ED7-7597-C638-8E0078E1CBE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D44C4F26-8F5E-91D4-220A-E91A947F734D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963FB094-694E-597B-4B08-A77C608DC617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9D3ACE2B-483F-6215-FB9E-EBA8C6025697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71F99559-15EE-DA36-61AA-711DD4EF3437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DA96DD43-EDCD-9E87-8550-76AD62B617EA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FE407975-FD27-7F9C-F00A-440774C5BD90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B75F5749-9039-C3E8-74DC-FD36FCF6D782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D4BA197D-CCA3-F113-57F7-284FBBCC0E1B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F77770EE-27BC-3F8B-6189-3CF8EA8CCA77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397E5FA5-5ABA-BAEC-AF04-510EA1F566A0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891B6A1C-3683-AA75-0326-838F7B55E71C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7D960772-C4E6-681D-C6DE-EA776A3D914D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045F35D1-11DC-61B6-24B7-7A29017A9C34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3181B0DA-2F5D-0B2C-95FA-F8B323ED206D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CBB229A7-1F81-0E77-842A-851C186D14C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CFD5DA31-83AD-4CEC-DEB3-E9D30B5EA856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45C180F-CD35-A73C-533D-CC290A5702DE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15CD20DB-4076-9F7E-BC01-7968A572AE8A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59FEB7B7-8124-0BAF-6295-E332328D5DD3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6EE2D23D-E50D-B762-B562-D1C8E810F91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5190D2CA-DE8B-B1BA-2348-C90FE492827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9E8AA23D-FE05-403D-A781-265696553A5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617797BB-211D-9695-0ED0-D1456783219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AC2EDD21-7265-00C1-C4EF-F261A1426B5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2C1AD50A-C8E7-F377-1BB1-0A24DA2C48A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3AED9E34-513E-B1F1-E84C-1CF520EE3A4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9E4C3144-C768-AA63-6B9C-BC9D5CF89AA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CB778037-4162-FC59-8932-556D5C8CD22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467726FB-A4B0-3E00-25E3-941A02155F0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F8B519B2-D041-1D86-F8E1-21506F4557D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B32154A8-F201-AF0B-108D-842A7765696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33CF8131-2582-97E7-AAAD-92D091AB49C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9BC2131-E627-8AB6-94DE-235FF1A9E37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D81E6FAB-1E5C-F5F8-53F1-EE6C5D20E56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4E7F9E20-1628-B116-2C1D-C8EC04D05FF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96C45F1D-6EEA-C9B0-AA73-C7C2481A433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2511AC6B-49DE-01B0-3DD0-6EB4CDDD8B1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27DFAFDA-EAE0-888A-9AFA-6957AF5E95F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8E5461E7-11A1-DE92-ADE1-4B3A006E0B8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3C941650-91E0-3091-5DDD-77916828C98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878A63F8-E1AC-4B52-6FFD-CB9DF13621A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665F976-6A40-E505-43EB-146077B79D1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E84AE04C-60F8-39E3-8CBC-D73612087B7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03A90DAD-48D8-C45B-A6C4-FCC5A413095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B8B87E75-EB15-84DC-C2EE-CD58E9D9C4D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0A42D904-0D2D-3FE2-AE48-424EF1BA05D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257E48C7-68FC-D4DE-9C93-DDE8F43E9E6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488545FF-3F0E-9EA0-CFFB-686345E3EC4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BA188F8B-DBEA-A78A-079E-6C1E725F5F2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F2008658-561E-54AD-8D51-957035D96B9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CF9BD1B-0F89-6226-EF3D-A3ED60C7EA4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74F2646A-B337-322A-ACD9-77A9E685D22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64E6659F-4BE6-EDF2-BA02-3942A6B84D4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F017AD02-14B4-98B1-9632-764894E3450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8329B4AA-F9AC-F4A2-002E-BF1D871F397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7BB0E444-0327-3B68-05D6-9F65022DF276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119D641C-ADC9-7BA6-D5A3-134AF2C7B636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61077519-8A77-555B-BE0D-C66B553FB83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55AE27F9-C2DB-3815-DF34-DB4E73CA340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D6C24C91-BCB3-D22F-683C-8317DBD77BC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239D20CD-31B3-B4EA-6D7B-8146680E178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1731884E-85A7-3508-9654-E7795C0CC6E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FD6AE3AD-AF79-EE2C-11EE-CB2AC262DF4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A7F8EC7-CFC8-CF34-052C-A0B8A1E9049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79987FF2-3336-DADA-921D-1F09294F780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CFB6AAA6-C63B-F9C3-A4E6-FC99697CB7E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1B0D084-1122-9142-8499-E5E73C1A9DF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64295A1-C0E8-FB2B-9E1E-2B0342E12B00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E874EC8F-220F-A9BE-207A-A5E322F82221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675A53C5-6E11-34A3-2CFF-272A68B204F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0636F2AB-27AC-F936-A499-2C083EF3744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99F7C59-D4CD-00ED-2044-28D8338A18E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08D9BE51-4FB0-517F-65A7-87C7D3A89E1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422C2087-8C11-E4C8-076A-1F539BE0558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A0C8B4D3-7484-513A-46AE-AB1D8BD4F3D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E90A687C-37B4-8A99-CB10-793318C40F9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D6150095-7D5D-E1F8-33B9-DD394EA536A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6EDC7DDD-0134-FDDE-B4EA-C1F4A34A2A7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6DE902EC-31AD-E584-AB33-51AC1836818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B40C4747-D180-EF60-1E06-F70E6F82523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D6F894A6-B6C1-CF69-DA6F-F07741FE0C6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3E16278E-0BB9-CC1C-B0E1-4C976881BEC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743AA1FF-6E16-3314-ADD5-C7C6AC9548B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1AE048A3-DDC3-E2A9-B9C4-56A1130D125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60B307D9-FD88-F4BE-F158-AE847FBE09A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175D4ACE-A793-5E0E-CE39-78E80A45F00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BCFF352A-B5FB-D22C-023D-E160538B190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53137A88-B4B1-C4E8-6C8C-AB263443085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C526DE48-7568-E108-C1FD-27FB5465D35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F1B9B6E1-43E1-A4EE-4556-1F624529693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8F423D78-9737-8F27-348D-D8803D5FDC7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BF9304E2-225B-901E-2877-A6E954051BD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0327579-235F-6ADB-99CD-91E371CC91D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F62E5ACF-FD6A-3CB5-F306-87878DB87D7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57642F72-D8EF-74DF-5F79-DD0271549AF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73819BDC-CEF3-CF16-2D88-83AEC1BC197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9A98F5E4-7409-35BB-B60C-E2EF74EAFE3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00F00D88-B737-D42B-640C-7FC65A4096C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C6F2A7DD-014F-4DEB-257E-61DEA911AAF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CDEF9E74-EF0B-CDDD-9FFD-64B81915AD1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F7996535-018F-AE3A-5994-BD215C83B0D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402FA0B9-180B-D8B2-BBFF-C77C6AB477D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52F790AD-69A1-E10E-F3E0-B192ADF6708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9AA888DA-8515-4F9E-04E0-E7A1E2F7B4B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E1D8CB3A-9BBF-C586-43DC-136DC1B7DE1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36FC7C6B-04E3-9786-17AE-790452C7E7A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49355D4E-C8DC-D7C4-3F31-B6445C605B7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8B5453D3-80C0-7707-B792-CB2874D542B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711F739-04E6-9FD1-3545-A1901A13E4B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52E73D8C-B45E-90C5-9428-09F514A6C22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08A9A731-E91C-040F-EB39-F64B092FB6F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F27E7C6D-8A3F-7D90-9475-35EDC85F8E7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200D8306-24DC-0E08-A551-17776D7715B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4D320DE6-ABEB-138D-7D46-842963131A1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D9067B7D-8D31-175E-97A5-6274BBDFB75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47982AD5-0196-49B2-6C24-1A3085DAA2A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D850D43F-7506-C357-166B-62A345E7F28E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D9C0DEBA-A6E9-2DBF-9090-71FACAC91E58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1935" name="楕円 1934">
              <a:extLst>
                <a:ext uri="{FF2B5EF4-FFF2-40B4-BE49-F238E27FC236}">
                  <a16:creationId xmlns:a16="http://schemas.microsoft.com/office/drawing/2014/main" id="{E0B9A14A-8F04-F2B6-F9FE-32763401022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F23D366-07CA-FED0-8797-51A8164336A1}"/>
                </a:ext>
              </a:extLst>
            </p:cNvPr>
            <p:cNvSpPr/>
            <p:nvPr/>
          </p:nvSpPr>
          <p:spPr>
            <a:xfrm>
              <a:off x="3676699" y="965200"/>
              <a:ext cx="1330595" cy="1149873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C0362674-1AB3-1D54-D50B-201DDFD489C2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7AF346C-8192-9D56-B362-CDD3D2FAA4E9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1A7C2655-867B-4A60-1463-088DF5A1134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2ECA128E-6018-B38A-B05B-814208CD529C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3D06062A-CE7D-12EC-073E-43E80EFECE2A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8FE39DF4-6DAE-6808-AD0B-E60E90DC6C2D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A4A3E5CE-A6C7-287E-3657-7719049B513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C9ADBE5B-8C99-5079-1CF4-A2F01B715F47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4A310641-A135-9393-1271-C2B6237C973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08C984EE-E1AF-A0A6-D1FA-F2C6FC2A1E39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D47040A2-5755-93D8-73C9-3F970980DFB4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A1CEE2E8-42AC-6F86-7EEB-3037A79B92F8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6B2BF5F-A026-4E6E-7717-9776BE109BFB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7F2B9699-BEBE-BD87-31C2-27C4497BAD7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4824A851-3EF4-BE7B-5A5E-24D672F747C6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4AB97807-98B2-33C4-A7DE-BFA842939C4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FE68DE6-E954-2CA5-F6F1-B0F327F5BEE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CD3172E9-6AC5-EF8B-8D35-E77C70B9D3CF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2F703876-6A38-4C48-A12F-34B9AA4A0E1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1745A285-17B7-69A8-5986-A01314F99B8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161C155-7DEE-466E-211B-17C87D605CE9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C645B693-4301-ABA0-CEC1-A99BF199C96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959BE06-DBE8-6604-79C5-D78BCFE2055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C690FAA-B112-02F3-B8C9-31444D7C1C56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41FC8E35-E573-95CF-4B72-BA33649935D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23FB5B3E-624C-E53C-C648-247D3A24E108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0EE54F0E-BF77-8BA4-6F53-B9B369C74EE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C883BDF6-5E7B-5F83-EF23-9519E7C8529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F91928B4-A803-1699-B0FD-06B500B0D2FA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83E6E3D7-2DE4-B8EB-0C96-6D555847D0FE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FE64677F-205D-609B-FFF9-AAF85A05E361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946E31D2-DF39-44C1-2CC5-636D6FEF93A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C509802D-AE05-F04A-481F-3B792C7D1AD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4D64B900-C643-9711-1EFD-CAD77EA0E35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C1D00B64-E3FF-1EBC-BF0D-334FC80A0F8D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AD078EF1-25D2-5565-56C9-E4A32DD085E0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956B9A9C-450A-DF1C-6AF9-94F77CF5D6C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A48E8E9D-7E61-169C-BE7A-53DD889F0B4A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A0089A8F-12E8-4B1B-28AF-85DF406D463A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7C688FA1-441F-2AB2-0DEF-3BD23D20866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5D880BF1-34DA-2891-A5E8-719C21191E3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D49D6769-78C8-FD70-E091-2513A8AB7F5D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60F7FFF0-3068-D3D0-8EDE-9AD30AB10B7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17E1088C-94AE-FB76-029E-183EFE09F8B3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CE84ADCF-8C55-EBAF-AF2F-AF88049548E1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09A3560F-054F-4E20-2CCD-C6C3ACBABD4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275FCDCE-3231-6374-91F8-45993BB6EB5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6F9BC6A7-E88D-00D8-17D5-4FB49EF6927B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C46E7E10-EE21-4E76-4BAA-4D4C0E372DE2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10B06F32-B88E-D4E7-BC55-740B7EEE8A16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2DE8DF7-2999-88E8-5740-0B11DB1B6DAD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FDC0D5A0-38BA-CB34-AF80-589E2058197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22861A05-A46C-8B43-E51A-F2C55E4706F8}"/>
                </a:ext>
              </a:extLst>
            </p:cNvPr>
            <p:cNvCxnSpPr>
              <a:cxnSpLocks/>
            </p:cNvCxnSpPr>
            <p:nvPr/>
          </p:nvCxnSpPr>
          <p:spPr>
            <a:xfrm>
              <a:off x="4252913" y="1488281"/>
              <a:ext cx="1417678" cy="1056481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21C90D87-4083-3497-C745-A2B9D0AF65AF}"/>
              </a:ext>
            </a:extLst>
          </p:cNvPr>
          <p:cNvGrpSpPr/>
          <p:nvPr/>
        </p:nvGrpSpPr>
        <p:grpSpPr>
          <a:xfrm>
            <a:off x="3681780" y="3807460"/>
            <a:ext cx="2570429" cy="2593340"/>
            <a:chOff x="3681780" y="3807460"/>
            <a:chExt cx="2570429" cy="2593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F42CCD8-9E05-8BE7-9D2F-EE83DE75F22A}"/>
                </a:ext>
              </a:extLst>
            </p:cNvPr>
            <p:cNvSpPr/>
            <p:nvPr/>
          </p:nvSpPr>
          <p:spPr>
            <a:xfrm>
              <a:off x="3681780" y="3807460"/>
              <a:ext cx="1330595" cy="1149873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049A636C-0F1C-AE84-CCB4-7E8562032926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B65B925F-CF46-DB2B-9381-C24219F82297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376CBA54-0F44-65B3-28CC-7D2B7AD36E9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EC14DBBA-E462-0D2A-8AF9-1F177948A02A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3E3C9195-B439-3489-FF41-7EB56059E1CE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C3B29056-465F-39EF-EB88-038E72B2A65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54350C68-B94B-61DF-29C7-522D648B0B59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C70CE749-BAB2-E994-4AC2-A601F3325A5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0616A755-FF39-87BA-129E-1B140D6D99D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2D8DAE26-F28B-1B89-9C0F-C8A6DC67855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0C58A6DF-54CA-7EA8-FE5A-4274A7FEFD9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17C2AC3B-6EB2-49EB-52DB-DD8D3C9DBD90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CDA3F9E9-BB6E-7EC9-214D-1AB3AD0B16D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48D5A56B-D966-00F2-FFE1-AA93D882B05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9A1C305A-0072-1424-874D-03673F4CC902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EFB7B879-1120-3C8F-8A14-A17164B030D2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F16C68DB-ED04-7621-DD92-2541B5E17FEB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A25868B7-DD08-2A5D-CC78-727D738784B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50C0FDAD-6FE6-F5A6-5DD2-1F6E7552431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332B1E9F-4F78-21E2-7EFC-80061F7AE7C0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427E8E57-D1B9-0F48-389C-B9BFF00D885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D148AAE1-205F-AD67-58AB-8660B2B5BCAC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DD8A8757-5DC0-5A60-005E-10443DCE8E9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889A52D5-E61C-3D8F-C5CD-65960D57E4E0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7F0CC567-CB28-9EA4-7480-CE8E4149B11C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0318485D-7048-8819-16D9-C8F906713336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E374D496-AB83-5845-E70C-EF86C7269FD4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87E795AB-D5CE-B121-EDB6-1061EAFD14A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3E256A8A-24BD-1F5F-CEAA-7D0D328D7117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E310D110-68A2-4832-A3B0-ACCFF71EA03C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21F309FD-CD5B-860E-E3DD-419DEB37712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3176C93C-8CD9-88E0-9CF6-D50D4D90619A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136D4732-E5FE-165D-75EF-1563BB6C714B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597196D3-3AD1-0F0E-5E8E-A525461C45E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2D7EB5D4-41CD-14C5-2836-C939A1C7DC4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AB41BCC0-6FFE-4A7C-115F-E4BBCE99D627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CE6C291E-EA70-3621-1063-3017D2EA26B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124A7106-D1A0-70D2-F127-339E4097FF5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3926D5DA-85B9-AFCE-3310-7B4ED26903B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2A535D55-9BA6-F124-0DBA-1F826110F3EC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1FCFBE9-EF1F-F4C9-D9F5-CBF1B6D53C96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5A23CEAC-5CCE-1D85-61EB-A49954CA39EE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B6CA485B-7B2B-7FC7-2EC0-E04F73D47CE0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D46C6025-FBCA-246F-3CC0-0BD8DC88AE27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DED46477-C4FA-9E93-5404-D537FD7EBC0F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E360DB56-A982-423F-8EB4-A5358DF84FB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E7AEBCD4-BB25-5C5C-8438-92D215536262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8052999A-37BF-CB90-DDD2-DEF9785BF4B2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314FD84A-FFCB-F2B9-2118-A965ABF2046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4CD6AF61-569C-B016-4467-861998C0A8D3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813A5BE8-5E40-EC02-0EFF-C1B239438EF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C7175145-FBC0-10D7-05AE-44169FA5961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6" name="直線矢印コネクタ 2015">
              <a:extLst>
                <a:ext uri="{FF2B5EF4-FFF2-40B4-BE49-F238E27FC236}">
                  <a16:creationId xmlns:a16="http://schemas.microsoft.com/office/drawing/2014/main" id="{B5A8154C-771F-5F4C-98FF-ACA2EFB2166D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4360069"/>
              <a:ext cx="1430713" cy="1118167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610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91776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pptx318_日本地図から見た宮城県の場所イラスト</dc:title>
  <dc:subject>pptx318_日本地図から見た宮城県の場所イラスト</dc:subject>
  <dc:creator>でじけろお</dc:creator>
  <cp:revision>1</cp:revision>
  <dcterms:created xsi:type="dcterms:W3CDTF">2018-05-20T00:31:01Z</dcterms:created>
  <dcterms:modified xsi:type="dcterms:W3CDTF">2025-12-14T01:16:02Z</dcterms:modified>
  <cp:version>1</cp:version>
</cp:coreProperties>
</file>